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6858000" cy="9906000" type="A4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4dd862-a41c-469f-9cb8-ae5c759cd91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无标题节" id="{611220fe-f255-4944-a411-2fcb6b7f1016}">
          <p14:sldIdLst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BDB"/>
    <a:srgbClr val="E38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17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B2648-1110-4F47-99E3-60DB7203C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D2C10-73DD-49D7-9046-40DE39945A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slide" Target="slide17.x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slide" Target="slide16.xml"/><Relationship Id="rId3" Type="http://schemas.openxmlformats.org/officeDocument/2006/relationships/slide" Target="slide12.xml"/><Relationship Id="rId2" Type="http://schemas.openxmlformats.org/officeDocument/2006/relationships/slide" Target="slide13.xml"/><Relationship Id="rId1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49" y="482841"/>
            <a:ext cx="5143500" cy="855083"/>
          </a:xfrm>
        </p:spPr>
        <p:txBody>
          <a:bodyPr>
            <a:noAutofit/>
          </a:bodyPr>
          <a:lstStyle/>
          <a:p>
            <a:r>
              <a:rPr lang="en-US" altLang="zh-CN" sz="7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 Colors</a:t>
            </a:r>
            <a:endParaRPr lang="zh-CN" altLang="en-US" sz="7200" b="1" dirty="0">
              <a:latin typeface="Cambria Math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72" y="1896956"/>
            <a:ext cx="6524453" cy="65940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hlinkClick r:id="rId1" action="ppaction://hlinksldjump"/>
          </p:cNvPr>
          <p:cNvSpPr/>
          <p:nvPr/>
        </p:nvSpPr>
        <p:spPr>
          <a:xfrm>
            <a:off x="1812069" y="1540465"/>
            <a:ext cx="548005" cy="5670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hlinkClick r:id="rId2" action="ppaction://hlinksldjump"/>
          </p:cNvPr>
          <p:cNvSpPr/>
          <p:nvPr/>
        </p:nvSpPr>
        <p:spPr>
          <a:xfrm>
            <a:off x="1812069" y="3724134"/>
            <a:ext cx="548005" cy="5670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hlinkClick r:id="rId3" action="ppaction://hlinksldjump"/>
          </p:cNvPr>
          <p:cNvSpPr/>
          <p:nvPr/>
        </p:nvSpPr>
        <p:spPr>
          <a:xfrm>
            <a:off x="4497928" y="1552374"/>
            <a:ext cx="548005" cy="5670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hlinkClick r:id="rId4" action="ppaction://hlinksldjump"/>
          </p:cNvPr>
          <p:cNvSpPr/>
          <p:nvPr/>
        </p:nvSpPr>
        <p:spPr>
          <a:xfrm>
            <a:off x="4497928" y="5815511"/>
            <a:ext cx="548005" cy="567055"/>
          </a:xfrm>
          <a:prstGeom prst="ellipse">
            <a:avLst/>
          </a:prstGeom>
          <a:solidFill>
            <a:srgbClr val="FF9BD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hlinkClick r:id="rId5" action="ppaction://hlinksldjump"/>
          </p:cNvPr>
          <p:cNvSpPr/>
          <p:nvPr/>
        </p:nvSpPr>
        <p:spPr>
          <a:xfrm>
            <a:off x="4497928" y="3753216"/>
            <a:ext cx="548005" cy="567055"/>
          </a:xfrm>
          <a:prstGeom prst="ellipse">
            <a:avLst/>
          </a:prstGeom>
          <a:solidFill>
            <a:srgbClr val="E3892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hlinkClick r:id="rId6" action="ppaction://hlinksldjump"/>
          </p:cNvPr>
          <p:cNvSpPr/>
          <p:nvPr/>
        </p:nvSpPr>
        <p:spPr>
          <a:xfrm>
            <a:off x="1882892" y="5747699"/>
            <a:ext cx="548005" cy="56705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166530" y="35376"/>
            <a:ext cx="34312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FF0000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Red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40950" y="11078"/>
            <a:ext cx="34312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6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Green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7220" y="2192823"/>
            <a:ext cx="343121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Yellow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23469" y="2211216"/>
            <a:ext cx="36220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000" b="1" dirty="0">
                <a:solidFill>
                  <a:srgbClr val="E38925"/>
                </a:solidFill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Orange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E38925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25" name="椭圆 24">
            <a:hlinkClick r:id="rId7" action="ppaction://hlinksldjump"/>
          </p:cNvPr>
          <p:cNvSpPr/>
          <p:nvPr/>
        </p:nvSpPr>
        <p:spPr>
          <a:xfrm>
            <a:off x="3249066" y="7421392"/>
            <a:ext cx="548005" cy="567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32486" y="4311052"/>
            <a:ext cx="36220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Purple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36345" y="4387056"/>
            <a:ext cx="36220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rgbClr val="FF9BDB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Pink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rgbClr val="FF9BDB"/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430493" y="6231251"/>
            <a:ext cx="4114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Calibri Light" panose="020F0302020204030204"/>
                <a:sym typeface="+mn-ea"/>
              </a:rPr>
              <a:t>Blue</a:t>
            </a:r>
            <a:endParaRPr kumimoji="0" lang="en-US" altLang="zh-CN" sz="8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alibri Light" panose="020F0302020204030204"/>
              <a:ea typeface="等线 Light" panose="02010600030101010101" pitchFamily="2" charset="-122"/>
              <a:cs typeface="Calibri Light" panose="020F0302020204030204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274104" y="8151674"/>
            <a:ext cx="5045933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latin typeface="Cambria Math" panose="02040503050406030204" pitchFamily="18" charset="0"/>
                <a:ea typeface="Cambria Math" panose="02040503050406030204" pitchFamily="18" charset="0"/>
                <a:cs typeface="+mj-lt"/>
                <a:sym typeface="+mn-ea"/>
              </a:rPr>
              <a:t>Click on the colored buttons to start getting </a:t>
            </a:r>
            <a:br>
              <a:rPr lang="en-US" altLang="zh-CN" sz="3600" b="1" dirty="0">
                <a:latin typeface="Cambria Math" panose="02040503050406030204" pitchFamily="18" charset="0"/>
                <a:ea typeface="Cambria Math" panose="02040503050406030204" pitchFamily="18" charset="0"/>
                <a:cs typeface="+mj-lt"/>
                <a:sym typeface="+mn-ea"/>
              </a:rPr>
            </a:br>
            <a:r>
              <a:rPr lang="en-US" altLang="zh-CN" sz="3600" b="1" dirty="0">
                <a:latin typeface="Cambria Math" panose="02040503050406030204" pitchFamily="18" charset="0"/>
                <a:ea typeface="Cambria Math" panose="02040503050406030204" pitchFamily="18" charset="0"/>
                <a:cs typeface="+mj-lt"/>
                <a:sym typeface="+mn-ea"/>
              </a:rPr>
              <a:t>to know </a:t>
            </a:r>
            <a:r>
              <a:rPr lang="en-US" altLang="zh-CN" sz="3600" b="1" dirty="0">
                <a:latin typeface="Cambria Math" panose="02040503050406030204" pitchFamily="18" charset="0"/>
                <a:ea typeface="Cambria Math" panose="02040503050406030204" pitchFamily="18" charset="0"/>
                <a:cs typeface="+mj-lt"/>
                <a:sym typeface="+mn-ea"/>
              </a:rPr>
              <a:t>them!</a:t>
            </a:r>
            <a:endParaRPr lang="zh-CN" altLang="en-US" sz="3600" b="1" dirty="0">
              <a:latin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5487" y="274143"/>
            <a:ext cx="5915025" cy="1914702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red.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640" y="1832610"/>
            <a:ext cx="5245735" cy="7503160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4986655" y="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585" y="80010"/>
            <a:ext cx="6209030" cy="1829435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green.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909445"/>
            <a:ext cx="6172200" cy="7811135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4986655" y="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3335" y="54433"/>
            <a:ext cx="6858000" cy="1914702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yellow.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" y="1546225"/>
            <a:ext cx="6099810" cy="8173720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4986655" y="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50800" y="-177"/>
            <a:ext cx="6858000" cy="1914702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orange.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1709420"/>
            <a:ext cx="6219825" cy="7920990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4986655" y="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67945" y="-177"/>
            <a:ext cx="6858000" cy="1914702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purple.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844040"/>
            <a:ext cx="6193790" cy="7919085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4986655" y="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5" y="130810"/>
            <a:ext cx="6506210" cy="1914525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pink.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" y="1908175"/>
            <a:ext cx="6130925" cy="7757160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4986655" y="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8745" y="80468"/>
            <a:ext cx="5915025" cy="1914702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Yes , they can!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1538605"/>
            <a:ext cx="6277610" cy="8265795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4986655" y="0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357" y="-66852"/>
            <a:ext cx="5915025" cy="1914702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red.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88" y="1470413"/>
            <a:ext cx="5557421" cy="7948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020"/>
            <a:ext cx="6892290" cy="1914525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green.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1947545"/>
            <a:ext cx="6155055" cy="77895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630" y="-177"/>
            <a:ext cx="6858000" cy="1914702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yellow.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30" y="1711960"/>
            <a:ext cx="6070600" cy="8134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84455" y="-177"/>
            <a:ext cx="6858000" cy="1914702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orange.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412" y="1582097"/>
            <a:ext cx="6490566" cy="82650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77"/>
            <a:ext cx="6858000" cy="1914702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purple.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63" y="1847454"/>
            <a:ext cx="6303053" cy="80587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3210" y="0"/>
            <a:ext cx="6574790" cy="1914525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Fruits can be pink.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2132965"/>
            <a:ext cx="5959475" cy="7540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287" y="-177"/>
            <a:ext cx="5915025" cy="1914702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Can fruits be blue?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" y="1971040"/>
            <a:ext cx="5915025" cy="79349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3240" y="-177"/>
            <a:ext cx="5915025" cy="1914702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Yes , they can!</a:t>
            </a:r>
            <a:endParaRPr lang="zh-CN" altLang="en-US" sz="6000" b="1" dirty="0">
              <a:latin typeface="Cambria Math" panose="020405030504060302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65" y="1759585"/>
            <a:ext cx="5814695" cy="76568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2ZhM2IyYWQ1YTJkNDNkYjA5MWNiZTAzOGU1NTkwMmE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437</Words>
  <Application>WPS 演示</Application>
  <PresentationFormat>A4 纸张(210x297 毫米)</PresentationFormat>
  <Paragraphs>62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Cambria Math</vt:lpstr>
      <vt:lpstr>Calibri Light</vt:lpstr>
      <vt:lpstr>等线 Light</vt:lpstr>
      <vt:lpstr>微软雅黑</vt:lpstr>
      <vt:lpstr>Arial Unicode MS</vt:lpstr>
      <vt:lpstr>等线</vt:lpstr>
      <vt:lpstr>Calibri</vt:lpstr>
      <vt:lpstr>Office 主题​​</vt:lpstr>
      <vt:lpstr>PowerPoint 演示文稿</vt:lpstr>
      <vt:lpstr>Fruits can be red.</vt:lpstr>
      <vt:lpstr>Fruits can be green.</vt:lpstr>
      <vt:lpstr>Fruits can be yellow.</vt:lpstr>
      <vt:lpstr>Fruits can be orange.</vt:lpstr>
      <vt:lpstr>Fruits can be purple.</vt:lpstr>
      <vt:lpstr>Fruits can be pink.</vt:lpstr>
      <vt:lpstr>Can fruits be blue?</vt:lpstr>
      <vt:lpstr>Yes , they can!</vt:lpstr>
      <vt:lpstr>PowerPoint 演示文稿</vt:lpstr>
      <vt:lpstr>Fruits can be red.</vt:lpstr>
      <vt:lpstr>Fruits can be green.</vt:lpstr>
      <vt:lpstr>Fruits can be yellow.</vt:lpstr>
      <vt:lpstr>Fruits can be orange.</vt:lpstr>
      <vt:lpstr>Fruits can be purple.</vt:lpstr>
      <vt:lpstr>Fruits can be pink.</vt:lpstr>
      <vt:lpstr>Yes , they can!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进贤 崔</dc:creator>
  <cp:lastModifiedBy>崔进贤</cp:lastModifiedBy>
  <cp:revision>6</cp:revision>
  <dcterms:created xsi:type="dcterms:W3CDTF">2025-03-28T07:27:00Z</dcterms:created>
  <dcterms:modified xsi:type="dcterms:W3CDTF">2025-03-28T12:59:45Z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ABD7488B337541989941A2BD0B8FC84E_13</vt:lpwstr>
  </property>
  <property fmtid="{D5CDD505-2E9C-101B-9397-08002B2CF9AE}" pid="3" name="KSOProductBuildVer">
    <vt:lpwstr>2052-12.1.0.17140</vt:lpwstr>
  </property>
</Properties>
</file>